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6" r:id="rId3"/>
    <p:sldId id="270" r:id="rId4"/>
    <p:sldId id="268" r:id="rId5"/>
    <p:sldId id="269" r:id="rId6"/>
    <p:sldId id="263" r:id="rId7"/>
    <p:sldId id="264" r:id="rId8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93"/>
    <p:restoredTop sz="94595"/>
  </p:normalViewPr>
  <p:slideViewPr>
    <p:cSldViewPr snapToGrid="0" snapToObjects="1">
      <p:cViewPr varScale="1">
        <p:scale>
          <a:sx n="196" d="100"/>
          <a:sy n="196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672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busch@pivotal.io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Pivotal Cloud Foundry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Workshop Introduction</a:t>
            </a:r>
            <a:endParaRPr b="0" dirty="0"/>
          </a:p>
        </p:txBody>
      </p:sp>
      <p:pic>
        <p:nvPicPr>
          <p:cNvPr id="4" name="Picture 2" descr="https://www.perficient.com/-/media/media-kit-files/2015-logo-horizontal-with-tag-media-kit-page.jpg?la=en&amp;hash=1A6267815E9B6905CF0CDC3322B900CA5E25C0D2">
            <a:extLst>
              <a:ext uri="{FF2B5EF4-FFF2-40B4-BE49-F238E27FC236}">
                <a16:creationId xmlns:a16="http://schemas.microsoft.com/office/drawing/2014/main" id="{AB64DFA8-EB75-AB49-BAC6-00EF0022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20" y="799382"/>
            <a:ext cx="998168" cy="3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44AC01-438F-EC4F-AB43-DEB6A1B7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5B793E-97D9-BE4C-BEB9-169209AF9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Pivotal and </a:t>
            </a:r>
            <a:r>
              <a:rPr lang="en-US" dirty="0" err="1"/>
              <a:t>Perficient</a:t>
            </a:r>
            <a:r>
              <a:rPr lang="en-US" dirty="0"/>
              <a:t> teams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A910DD-1A74-FA4F-BF90-22CBA01DDC5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</p:spPr>
        <p:txBody>
          <a:bodyPr/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Thanks for participating and taking time out of your week to join us!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Serving breakfast, lunch, refreshments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Lots happening today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Lectures</a:t>
            </a:r>
          </a:p>
          <a:p>
            <a:pPr marL="573087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Cloud Native Architecture</a:t>
            </a:r>
          </a:p>
          <a:p>
            <a:pPr marL="573087" lvl="1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Pivotal Cloud Foundry</a:t>
            </a:r>
          </a:p>
          <a:p>
            <a:pPr marL="573087" lvl="1" indent="-285750">
              <a:spcBef>
                <a:spcPts val="0"/>
              </a:spcBef>
            </a:pPr>
            <a:r>
              <a:rPr lang="en-US" dirty="0"/>
              <a:t>Spring Boot, Spring Cloud Data Flow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Labs 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Pairing to work together</a:t>
            </a:r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Send email to </a:t>
            </a:r>
            <a:r>
              <a:rPr lang="en-US" dirty="0">
                <a:hlinkClick r:id="rId2"/>
              </a:rPr>
              <a:t>cbusch@pivotal.io</a:t>
            </a:r>
            <a:r>
              <a:rPr lang="en-US" dirty="0"/>
              <a:t>  to be added to the Pivotal Web Service tenant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8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Team Introductions</a:t>
            </a:r>
            <a:endParaRPr sz="4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26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FD95-2B5E-864D-AA69-416DE0E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/>
              <a:t>with Jim Lyon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0F94C-C6FE-3742-94E1-21A6B5489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PIVOTAL</a:t>
            </a:r>
          </a:p>
        </p:txBody>
      </p:sp>
    </p:spTree>
    <p:extLst>
      <p:ext uri="{BB962C8B-B14F-4D97-AF65-F5344CB8AC3E}">
        <p14:creationId xmlns:p14="http://schemas.microsoft.com/office/powerpoint/2010/main" val="197208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FD95-2B5E-864D-AA69-416DE0E4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sz="1800" dirty="0"/>
              <a:t>with Jason </a:t>
            </a:r>
            <a:r>
              <a:rPr lang="en-US" sz="1800" dirty="0" err="1"/>
              <a:t>Hudnall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0F94C-C6FE-3742-94E1-21A6B5489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PERFICIENT</a:t>
            </a:r>
          </a:p>
        </p:txBody>
      </p:sp>
    </p:spTree>
    <p:extLst>
      <p:ext uri="{BB962C8B-B14F-4D97-AF65-F5344CB8AC3E}">
        <p14:creationId xmlns:p14="http://schemas.microsoft.com/office/powerpoint/2010/main" val="357319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view@2x.jpg"/>
          <p:cNvPicPr preferRelativeResize="0"/>
          <p:nvPr/>
        </p:nvPicPr>
        <p:blipFill rotWithShape="1">
          <a:blip r:embed="rId3">
            <a:alphaModFix amt="80000"/>
          </a:blip>
          <a:srcRect t="7847" b="78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get going…</a:t>
            </a:r>
            <a:endParaRPr sz="4000" b="1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w="38100" cap="flat" cmpd="sng">
              <a:solidFill>
                <a:srgbClr val="1AB9A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t="7862" b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rgbClr val="F7DC5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103</Words>
  <Application>Microsoft Macintosh PowerPoint</Application>
  <PresentationFormat>On-screen Show (16:9)</PresentationFormat>
  <Paragraphs>24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Proxima Nova</vt:lpstr>
      <vt:lpstr>Arial</vt:lpstr>
      <vt:lpstr>Pivotal Presentation Theme v1</vt:lpstr>
      <vt:lpstr>Pivotal Cloud Foundry Workshop Introduction</vt:lpstr>
      <vt:lpstr>Welcome</vt:lpstr>
      <vt:lpstr>PowerPoint Presentation</vt:lpstr>
      <vt:lpstr>Overview with Jim Lyon</vt:lpstr>
      <vt:lpstr>Overview with Jason Hudnall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Pivotal Cloud Foundry Workshop Wrap-up</dc:title>
  <cp:lastModifiedBy>Chris Busch</cp:lastModifiedBy>
  <cp:revision>8</cp:revision>
  <dcterms:modified xsi:type="dcterms:W3CDTF">2018-04-03T12:56:29Z</dcterms:modified>
</cp:coreProperties>
</file>